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5"/>
  </p:notesMasterIdLst>
  <p:sldIdLst>
    <p:sldId id="259" r:id="rId3"/>
    <p:sldId id="257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15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77BF3CD-E879-435B-83E0-66419FE45856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6C82DD-74BF-41CC-B42A-80689A82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6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75304" indent="-298710"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94840" indent="-238297"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71434" indent="-238297"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149706" indent="-238297"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633012" indent="-238297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3116318" indent="-238297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599624" indent="-238297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4082930" indent="-238297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defTabSz="966612"/>
            <a:fld id="{DB9C3A1C-5CFA-4A3D-979B-B62F5A80EE8C}" type="slidenum">
              <a:rPr lang="en-US" altLang="en-US" sz="1300">
                <a:solidFill>
                  <a:srgbClr val="1F497D"/>
                </a:solidFill>
                <a:latin typeface="Comic Sans MS" panose="030F0702030302020204" pitchFamily="66" charset="0"/>
              </a:rPr>
              <a:pPr defTabSz="966612"/>
              <a:t>1</a:t>
            </a:fld>
            <a:endParaRPr lang="en-US" altLang="en-US" sz="1300">
              <a:solidFill>
                <a:srgbClr val="1F497D"/>
              </a:solidFill>
              <a:latin typeface="Comic Sans MS" panose="030F0702030302020204" pitchFamily="66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2313"/>
            <a:ext cx="4797425" cy="3598862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58904"/>
            <a:ext cx="5364480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Welcome to the Fall 2014 Central Texas Section Meeting.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  <a:p>
            <a:r>
              <a:rPr lang="en-US" altLang="en-US" smtClean="0">
                <a:latin typeface="Arial" panose="020B0604020202020204" pitchFamily="34" charset="0"/>
              </a:rPr>
              <a:t>We ran long at the Spring Meeting, so we are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	Handing out our Agenda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	Please respect the other presenters and follow the timeline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  <a:p>
            <a:r>
              <a:rPr lang="en-US" altLang="en-US" smtClean="0">
                <a:latin typeface="Arial" panose="020B0604020202020204" pitchFamily="34" charset="0"/>
              </a:rPr>
              <a:t>We will have some recognition, (2) bi-law change proposal, and preparation for elections including a slate of officers.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  <a:p>
            <a:r>
              <a:rPr lang="en-US" altLang="en-US" smtClean="0">
                <a:latin typeface="Arial" panose="020B0604020202020204" pitchFamily="34" charset="0"/>
              </a:rPr>
              <a:t>Enjoy the day.</a:t>
            </a:r>
          </a:p>
        </p:txBody>
      </p:sp>
    </p:spTree>
    <p:extLst>
      <p:ext uri="{BB962C8B-B14F-4D97-AF65-F5344CB8AC3E}">
        <p14:creationId xmlns:p14="http://schemas.microsoft.com/office/powerpoint/2010/main" val="249268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696">
              <a:defRPr sz="4200" b="1">
                <a:solidFill>
                  <a:schemeClr val="accent2"/>
                </a:solidFill>
                <a:latin typeface="Arial" charset="0"/>
              </a:defRPr>
            </a:lvl1pPr>
            <a:lvl2pPr marL="776812" indent="-298773" defTabSz="967696">
              <a:defRPr sz="4200" b="1">
                <a:solidFill>
                  <a:schemeClr val="accent2"/>
                </a:solidFill>
                <a:latin typeface="Arial" charset="0"/>
              </a:defRPr>
            </a:lvl2pPr>
            <a:lvl3pPr marL="1195095" indent="-239019" defTabSz="967696">
              <a:defRPr sz="4200" b="1">
                <a:solidFill>
                  <a:schemeClr val="accent2"/>
                </a:solidFill>
                <a:latin typeface="Arial" charset="0"/>
              </a:defRPr>
            </a:lvl3pPr>
            <a:lvl4pPr marL="1673133" indent="-239019" defTabSz="967696">
              <a:defRPr sz="4200" b="1">
                <a:solidFill>
                  <a:schemeClr val="accent2"/>
                </a:solidFill>
                <a:latin typeface="Arial" charset="0"/>
              </a:defRPr>
            </a:lvl4pPr>
            <a:lvl5pPr marL="2151171" indent="-239019" defTabSz="967696">
              <a:defRPr sz="4200" b="1">
                <a:solidFill>
                  <a:schemeClr val="accent2"/>
                </a:solidFill>
                <a:latin typeface="Arial" charset="0"/>
              </a:defRPr>
            </a:lvl5pPr>
            <a:lvl6pPr marL="2629210" indent="-239019" algn="ctr" defTabSz="967696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200" b="1">
                <a:solidFill>
                  <a:schemeClr val="accent2"/>
                </a:solidFill>
                <a:latin typeface="Arial" charset="0"/>
              </a:defRPr>
            </a:lvl6pPr>
            <a:lvl7pPr marL="3107247" indent="-239019" algn="ctr" defTabSz="967696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200" b="1">
                <a:solidFill>
                  <a:schemeClr val="accent2"/>
                </a:solidFill>
                <a:latin typeface="Arial" charset="0"/>
              </a:defRPr>
            </a:lvl7pPr>
            <a:lvl8pPr marL="3585286" indent="-239019" algn="ctr" defTabSz="967696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200" b="1">
                <a:solidFill>
                  <a:schemeClr val="accent2"/>
                </a:solidFill>
                <a:latin typeface="Arial" charset="0"/>
              </a:defRPr>
            </a:lvl8pPr>
            <a:lvl9pPr marL="4063323" indent="-239019" algn="ctr" defTabSz="967696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2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fld id="{46E762CC-FB08-4AE9-919E-8E0B6FA185C0}" type="slidenum">
              <a:rPr lang="en-US" sz="1300">
                <a:solidFill>
                  <a:srgbClr val="1F497D"/>
                </a:solidFill>
                <a:latin typeface="Comic Sans MS" pitchFamily="66" charset="0"/>
              </a:rPr>
              <a:pPr/>
              <a:t>2</a:t>
            </a:fld>
            <a:endParaRPr lang="en-US" sz="1300">
              <a:solidFill>
                <a:srgbClr val="1F497D"/>
              </a:solidFill>
              <a:latin typeface="Comic Sans MS" pitchFamily="66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9013" cy="3598862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59588"/>
            <a:ext cx="5364480" cy="4320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524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0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749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6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88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600366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063580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21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50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848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73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0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8938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1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646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50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0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12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61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372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1334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49546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00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472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538513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7007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0899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91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188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848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1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4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8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5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55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120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145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0580" name="Line 4"/>
          <p:cNvSpPr>
            <a:spLocks noChangeShapeType="1"/>
          </p:cNvSpPr>
          <p:nvPr/>
        </p:nvSpPr>
        <p:spPr bwMode="auto">
          <a:xfrm flipV="1">
            <a:off x="533400" y="6477000"/>
            <a:ext cx="6781800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None/>
              <a:defRPr/>
            </a:pPr>
            <a:endParaRPr lang="en-US" sz="4000" b="1">
              <a:solidFill>
                <a:srgbClr val="3333CC"/>
              </a:solidFill>
            </a:endParaRPr>
          </a:p>
        </p:txBody>
      </p:sp>
      <p:pic>
        <p:nvPicPr>
          <p:cNvPr id="1029" name="Picture 5" descr="ieeeblu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0582" name="Text Box 6"/>
          <p:cNvSpPr txBox="1">
            <a:spLocks noChangeArrowheads="1"/>
          </p:cNvSpPr>
          <p:nvPr/>
        </p:nvSpPr>
        <p:spPr bwMode="auto">
          <a:xfrm>
            <a:off x="1600200" y="6172200"/>
            <a:ext cx="563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>
                <a:solidFill>
                  <a:srgbClr val="000099"/>
                </a:solidFill>
              </a:rPr>
              <a:t>IEEE Central Texas Section</a:t>
            </a:r>
          </a:p>
        </p:txBody>
      </p:sp>
    </p:spTree>
    <p:extLst>
      <p:ext uri="{BB962C8B-B14F-4D97-AF65-F5344CB8AC3E}">
        <p14:creationId xmlns:p14="http://schemas.microsoft.com/office/powerpoint/2010/main" val="344690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533400" y="6477000"/>
            <a:ext cx="6781800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sz="4000" b="1" smtClean="0">
              <a:solidFill>
                <a:srgbClr val="3333CC"/>
              </a:solidFill>
            </a:endParaRPr>
          </a:p>
        </p:txBody>
      </p:sp>
      <p:pic>
        <p:nvPicPr>
          <p:cNvPr id="1029" name="Picture 5" descr="ieeeblu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600200" y="6172200"/>
            <a:ext cx="563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40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40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40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40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0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0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0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0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99"/>
                </a:solidFill>
              </a:rPr>
              <a:t>IEEE Central Texas Section</a:t>
            </a:r>
          </a:p>
        </p:txBody>
      </p:sp>
    </p:spTree>
    <p:extLst>
      <p:ext uri="{BB962C8B-B14F-4D97-AF65-F5344CB8AC3E}">
        <p14:creationId xmlns:p14="http://schemas.microsoft.com/office/powerpoint/2010/main" val="287387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3825"/>
            <a:ext cx="7772400" cy="685800"/>
          </a:xfrm>
        </p:spPr>
        <p:txBody>
          <a:bodyPr/>
          <a:lstStyle/>
          <a:p>
            <a:r>
              <a:rPr lang="en-US" altLang="en-US" b="0" smtClean="0"/>
              <a:t>Meeting Agenda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990600"/>
            <a:ext cx="8305800" cy="51054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07:30 		Coffee, Sign-in &amp; Fare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08:00		Call to Order, Agenda, Introductions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08:20		Chairman’s Report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08:50</a:t>
            </a:r>
            <a:r>
              <a:rPr lang="en-US" altLang="en-US" sz="1800" dirty="0" smtClean="0"/>
              <a:t>		</a:t>
            </a:r>
            <a:r>
              <a:rPr lang="en-US" altLang="en-US" sz="1800" dirty="0"/>
              <a:t>Vice Chairs Report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09:00</a:t>
            </a:r>
            <a:r>
              <a:rPr lang="en-US" altLang="en-US" sz="1800" dirty="0"/>
              <a:t>	</a:t>
            </a:r>
            <a:r>
              <a:rPr lang="en-US" altLang="en-US" sz="1800" dirty="0" smtClean="0"/>
              <a:t>	</a:t>
            </a:r>
            <a:r>
              <a:rPr lang="en-US" altLang="en-US" sz="1800" dirty="0" smtClean="0"/>
              <a:t>Secretary’s </a:t>
            </a:r>
            <a:r>
              <a:rPr lang="en-US" altLang="en-US" sz="1800" dirty="0" smtClean="0"/>
              <a:t>Report on L31	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09:10</a:t>
            </a:r>
            <a:r>
              <a:rPr lang="en-US" altLang="en-US" sz="1800" dirty="0" smtClean="0"/>
              <a:t>	    	Financial Plan Training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09:30</a:t>
            </a:r>
            <a:r>
              <a:rPr lang="en-US" altLang="en-US" sz="1800" dirty="0" smtClean="0"/>
              <a:t>	    	By-Laws Conversion to Standing Rules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09:45		Break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10:00	    	By-Laws Conversion to Standing Rules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10:30	    	New Standing Rules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11:00		Special Committee Recommendations Status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11:20</a:t>
            </a:r>
            <a:r>
              <a:rPr lang="en-US" altLang="en-US" sz="1800" dirty="0"/>
              <a:t>	   	</a:t>
            </a:r>
            <a:r>
              <a:rPr lang="en-US" altLang="en-US" sz="1800" dirty="0" smtClean="0"/>
              <a:t>Region 5 South Area Chair Report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11:40 		Lunch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12:45	   	Student Branch </a:t>
            </a:r>
            <a:r>
              <a:rPr lang="en-US" altLang="en-US" sz="1800" dirty="0" smtClean="0"/>
              <a:t>Reports</a:t>
            </a:r>
            <a:endParaRPr lang="en-US" altLang="en-US" sz="18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13:20</a:t>
            </a:r>
            <a:r>
              <a:rPr lang="en-US" altLang="en-US" sz="1800" dirty="0" smtClean="0"/>
              <a:t>		Chapter Reports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14:25		New Business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14:30		Adjourn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endParaRPr lang="en-US" altLang="en-US" sz="16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58185952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b="0" dirty="0" smtClean="0"/>
              <a:t>Meeting Agenda (Cont’d)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327525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Char char=" "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1299645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">
  <a:themeElements>
    <a:clrScheme name="IEE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E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">
  <a:themeElements>
    <a:clrScheme name="IEE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E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31</Words>
  <Application>Microsoft Office PowerPoint</Application>
  <PresentationFormat>On-screen Show (4:3)</PresentationFormat>
  <Paragraphs>30</Paragraphs>
  <Slides>2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Monotype Sorts</vt:lpstr>
      <vt:lpstr>IEEE</vt:lpstr>
      <vt:lpstr>1_IEEE</vt:lpstr>
      <vt:lpstr>Meeting Agenda</vt:lpstr>
      <vt:lpstr>Meeting Agenda (Cont’d)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Agenda</dc:title>
  <dc:creator>Kenny Rice</dc:creator>
  <cp:lastModifiedBy>Microsoft account</cp:lastModifiedBy>
  <cp:revision>51</cp:revision>
  <cp:lastPrinted>2014-09-03T12:14:53Z</cp:lastPrinted>
  <dcterms:created xsi:type="dcterms:W3CDTF">2012-08-23T19:30:01Z</dcterms:created>
  <dcterms:modified xsi:type="dcterms:W3CDTF">2014-09-06T12:52:21Z</dcterms:modified>
</cp:coreProperties>
</file>